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3" r:id="rId5"/>
    <p:sldId id="258" r:id="rId6"/>
    <p:sldId id="275" r:id="rId7"/>
    <p:sldId id="259" r:id="rId8"/>
    <p:sldId id="266" r:id="rId9"/>
    <p:sldId id="260" r:id="rId10"/>
    <p:sldId id="267" r:id="rId11"/>
    <p:sldId id="261" r:id="rId12"/>
    <p:sldId id="268" r:id="rId13"/>
    <p:sldId id="262" r:id="rId14"/>
    <p:sldId id="269" r:id="rId15"/>
    <p:sldId id="263" r:id="rId16"/>
    <p:sldId id="270" r:id="rId17"/>
    <p:sldId id="264" r:id="rId18"/>
    <p:sldId id="271" r:id="rId19"/>
    <p:sldId id="265" r:id="rId20"/>
    <p:sldId id="272" r:id="rId21"/>
    <p:sldId id="274" r:id="rId22"/>
  </p:sldIdLst>
  <p:sldSz cx="9906000" cy="6858000" type="A4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hyperlink" Target="mailto:&#35831;&#23558;&#25991;&#20214;&#22238;&#22797;&#21040;mid2012@qq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0848"/>
            <a:ext cx="9906000" cy="5219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</a:rPr>
              <a:t>    </a:t>
            </a:r>
            <a:r>
              <a:rPr lang="en-US" altLang="zh-CN" sz="2800" dirty="0">
                <a:solidFill>
                  <a:schemeClr val="bg1"/>
                </a:solidFill>
              </a:rPr>
              <a:t>ZOZOEDU</a:t>
            </a:r>
            <a:r>
              <a:rPr lang="zh-CN" altLang="en-US" sz="2400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出国作品集评估素材整理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pic>
        <p:nvPicPr>
          <p:cNvPr id="3" name="图片 2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736" y="29249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作品名称：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6736" y="350100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所做年级：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8944" y="1772816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03.</a:t>
            </a:r>
            <a:endParaRPr lang="zh-CN" altLang="en-US" sz="6600" dirty="0">
              <a:solidFill>
                <a:schemeClr val="bg1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pic>
        <p:nvPicPr>
          <p:cNvPr id="5" name="图片 4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2" name="图片 1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736" y="29249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作品名称：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6736" y="350100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所做年级：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8944" y="1772816"/>
            <a:ext cx="4248472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04.</a:t>
            </a:r>
            <a:endParaRPr lang="zh-CN" altLang="en-US" sz="6600" dirty="0">
              <a:solidFill>
                <a:schemeClr val="bg1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pic>
        <p:nvPicPr>
          <p:cNvPr id="5" name="图片 4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2" name="图片 1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736" y="29249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作品名称：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6736" y="350100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所做年级：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8944" y="1772816"/>
            <a:ext cx="410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05.</a:t>
            </a:r>
            <a:endParaRPr lang="zh-CN" altLang="en-US" sz="6600" dirty="0">
              <a:solidFill>
                <a:schemeClr val="bg1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pic>
        <p:nvPicPr>
          <p:cNvPr id="5" name="图片 4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2" name="图片 1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736" y="29249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作品名称：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6736" y="350100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所做年级：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8944" y="1772816"/>
            <a:ext cx="4896544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06.</a:t>
            </a:r>
            <a:endParaRPr lang="zh-CN" altLang="en-US" sz="6600" dirty="0">
              <a:solidFill>
                <a:schemeClr val="bg1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pic>
        <p:nvPicPr>
          <p:cNvPr id="5" name="图片 4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2" name="图片 1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736" y="29249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作品名称：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6736" y="350100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所做年级：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8944" y="1772816"/>
            <a:ext cx="3816424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07.</a:t>
            </a:r>
            <a:endParaRPr lang="zh-CN" altLang="en-US" sz="6600" dirty="0">
              <a:solidFill>
                <a:schemeClr val="bg1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pic>
        <p:nvPicPr>
          <p:cNvPr id="5" name="图片 4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2" name="图片 1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6896" y="292494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学生基本信息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8944" y="1772816"/>
            <a:ext cx="2592288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00.</a:t>
            </a:r>
            <a:endParaRPr lang="zh-CN" altLang="en-US" sz="6600" dirty="0">
              <a:solidFill>
                <a:schemeClr val="bg1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pic>
        <p:nvPicPr>
          <p:cNvPr id="4" name="图片 3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944620" y="4817745"/>
            <a:ext cx="193802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如有问题可联系</a:t>
            </a:r>
            <a:r>
              <a:rPr lang="en-US" sz="12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ZOZOEDU</a:t>
            </a:r>
            <a:endParaRPr lang="en-US" sz="1200" dirty="0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4" name="图片 3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  <p:pic>
        <p:nvPicPr>
          <p:cNvPr id="3" name="图片 2" descr="logo-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895" y="2420620"/>
            <a:ext cx="2109470" cy="21107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32520" y="2551837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微信号：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0078" y="148478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联系信息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480898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520" y="1484784"/>
            <a:ext cx="4176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所学专业：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所在学校：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所在年级：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英语成绩：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学分绩点：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所得学位：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41032" y="1484784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目标国家：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目标学校：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目标专业：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申请时间：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32520" y="1988840"/>
            <a:ext cx="7056784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1.</a:t>
            </a:r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在第三页放上联系信息</a:t>
            </a:r>
            <a:endParaRPr lang="en-US" altLang="zh-CN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endParaRPr lang="en-US" altLang="zh-CN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r>
              <a:rPr lang="en-US" altLang="zh-CN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2.</a:t>
            </a:r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在第四页上面需要填写的信息</a:t>
            </a:r>
            <a:endParaRPr lang="en-US" altLang="zh-CN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endParaRPr lang="zh-CN" altLang="en-US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r>
              <a:rPr lang="en-US" altLang="zh-CN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3.</a:t>
            </a:r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在后面放置作品（把设计作品图纸插入到</a:t>
            </a:r>
            <a:r>
              <a:rPr lang="en-US" altLang="zh-CN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PPT</a:t>
            </a:r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当中就可以）</a:t>
            </a:r>
            <a:endParaRPr lang="en-US" altLang="zh-CN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endParaRPr lang="en-US" altLang="zh-CN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如果已经有设计作品是个完整的</a:t>
            </a:r>
            <a:r>
              <a:rPr lang="en-US" altLang="zh-CN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PDF</a:t>
            </a:r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，可以直接在邮箱中作为附件插入</a:t>
            </a:r>
            <a:endParaRPr lang="zh-CN" altLang="en-US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b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</a:br>
            <a:endParaRPr lang="zh-CN" altLang="en-US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将模板填写后，</a:t>
            </a:r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  <a:hlinkClick r:id="rId1"/>
              </a:rPr>
              <a:t>请将文件回复到</a:t>
            </a:r>
            <a:r>
              <a:rPr lang="en-US" altLang="zh-CN" sz="1400" dirty="0">
                <a:latin typeface="方正兰亭细黑_GBK" panose="02000000000000000000" pitchFamily="2" charset="-122"/>
                <a:ea typeface="方正兰亭细黑_GBK" panose="02000000000000000000" pitchFamily="2" charset="-122"/>
                <a:hlinkClick r:id="rId1"/>
              </a:rPr>
              <a:t>info@zozoedu.com</a:t>
            </a:r>
            <a:endParaRPr lang="en-US" altLang="zh-CN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endParaRPr lang="en-US" altLang="zh-CN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再次感谢您对</a:t>
            </a:r>
            <a:r>
              <a:rPr lang="en-US" altLang="zh-CN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ZOZOEDU</a:t>
            </a:r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的信任与支持</a:t>
            </a:r>
            <a:endParaRPr lang="en-US" altLang="zh-CN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endParaRPr lang="en-US" altLang="zh-CN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r>
              <a:rPr lang="zh-CN" altLang="en-US" sz="1400" dirty="0">
                <a:solidFill>
                  <a:srgbClr val="FF0000"/>
                </a:solidFill>
                <a:highlight>
                  <a:srgbClr val="FFFF00"/>
                </a:highlight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作品仅作为评估使用，不会对作品进行二次使用，大家也可以加上水印</a:t>
            </a:r>
            <a:endParaRPr lang="en-US" altLang="zh-CN" sz="1400" dirty="0">
              <a:solidFill>
                <a:srgbClr val="FF0000"/>
              </a:solidFill>
              <a:highlight>
                <a:srgbClr val="FFFF00"/>
              </a:highlight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endParaRPr lang="en-US" altLang="zh-CN" sz="1400" dirty="0">
              <a:solidFill>
                <a:srgbClr val="FF0000"/>
              </a:solidFill>
              <a:highlight>
                <a:srgbClr val="FFFF00"/>
              </a:highlight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收到材料后，一般为</a:t>
            </a:r>
            <a:r>
              <a:rPr lang="en-US" altLang="zh-CN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3</a:t>
            </a:r>
            <a:r>
              <a:rPr lang="zh-CN" altLang="en-US" sz="1400" dirty="0">
                <a:latin typeface="方正兰亭细黑_GBK" panose="02000000000000000000" pitchFamily="2" charset="-122"/>
                <a:ea typeface="方正兰亭细黑_GBK" panose="02000000000000000000" pitchFamily="2" charset="-122"/>
              </a:rPr>
              <a:t>个工作日内，小助手将会跟你约语音评估时间</a:t>
            </a:r>
            <a:endParaRPr lang="zh-CN" altLang="en-US" sz="1400" dirty="0">
              <a:latin typeface="方正兰亭细黑_GBK" panose="02000000000000000000" pitchFamily="2" charset="-122"/>
              <a:ea typeface="方正兰亭细黑_GBK" panose="02000000000000000000" pitchFamily="2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0078" y="92178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填写说明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 descr="logo-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736" y="29249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作品名称：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6736" y="350100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所做年级：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8944" y="1772816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01.</a:t>
            </a:r>
            <a:endParaRPr lang="zh-CN" altLang="en-US" sz="6600" dirty="0">
              <a:solidFill>
                <a:schemeClr val="bg1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pic>
        <p:nvPicPr>
          <p:cNvPr id="3" name="图片 2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2" name="图片 1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736" y="29249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作品名称：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6736" y="350100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Adobe 黑体 Std R" pitchFamily="34" charset="-122"/>
                <a:ea typeface="Adobe 黑体 Std R" pitchFamily="34" charset="-122"/>
              </a:rPr>
              <a:t>所做年级：</a:t>
            </a:r>
            <a:endParaRPr lang="zh-CN" altLang="en-US" sz="2400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8944" y="1772816"/>
            <a:ext cx="3744416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02.</a:t>
            </a:r>
            <a:endParaRPr lang="zh-CN" altLang="en-US" sz="6600" dirty="0">
              <a:solidFill>
                <a:schemeClr val="bg1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pic>
        <p:nvPicPr>
          <p:cNvPr id="5" name="图片 4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5550" y="476673"/>
            <a:ext cx="4375150" cy="564949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2" name="图片 1" descr="logo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8540" y="188595"/>
            <a:ext cx="1016000" cy="1663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eeb599a1-57cf-44f0-8d44-1f6df12fcb9d"/>
  <p:tag name="COMMONDATA" val="eyJoZGlkIjoiZTI1ZDA5MmQyNmU5NTJmNGUxNWRjN2ZjMDdlZjEyNm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WPS 演示</Application>
  <PresentationFormat>A4 纸张(210x297 毫米)</PresentationFormat>
  <Paragraphs>99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宋体</vt:lpstr>
      <vt:lpstr>Wingdings</vt:lpstr>
      <vt:lpstr>Adobe 黑体 Std R</vt:lpstr>
      <vt:lpstr>黑体</vt:lpstr>
      <vt:lpstr>微软雅黑</vt:lpstr>
      <vt:lpstr>方正兰亭细黑_GBK</vt:lpstr>
      <vt:lpstr>Calibri</vt:lpstr>
      <vt:lpstr>Arial Unicode MS</vt:lpstr>
      <vt:lpstr>思源黑体 CN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牢颐是美拼</cp:lastModifiedBy>
  <cp:revision>22</cp:revision>
  <dcterms:created xsi:type="dcterms:W3CDTF">2022-11-30T08:14:00Z</dcterms:created>
  <dcterms:modified xsi:type="dcterms:W3CDTF">2022-11-30T08:51:47Z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FC5392814B544BDFBC593A3EEFDB2C04</vt:lpwstr>
  </property>
  <property fmtid="{D5CDD505-2E9C-101B-9397-08002B2CF9AE}" pid="3" name="KSOProductBuildVer">
    <vt:lpwstr>2052-11.1.0.12763</vt:lpwstr>
  </property>
</Properties>
</file>